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92" r:id="rId2"/>
    <p:sldId id="290" r:id="rId3"/>
    <p:sldId id="291" r:id="rId4"/>
    <p:sldId id="287" r:id="rId5"/>
    <p:sldId id="289" r:id="rId6"/>
    <p:sldId id="286" r:id="rId7"/>
    <p:sldId id="288" r:id="rId8"/>
    <p:sldId id="285" r:id="rId9"/>
    <p:sldId id="262" r:id="rId10"/>
    <p:sldId id="284" r:id="rId11"/>
    <p:sldId id="280" r:id="rId12"/>
    <p:sldId id="281" r:id="rId13"/>
    <p:sldId id="282" r:id="rId14"/>
    <p:sldId id="283" r:id="rId15"/>
    <p:sldId id="279" r:id="rId16"/>
    <p:sldId id="264" r:id="rId17"/>
    <p:sldId id="270" r:id="rId18"/>
    <p:sldId id="268" r:id="rId19"/>
    <p:sldId id="266" r:id="rId20"/>
    <p:sldId id="265" r:id="rId21"/>
    <p:sldId id="278" r:id="rId22"/>
    <p:sldId id="269" r:id="rId23"/>
    <p:sldId id="267" r:id="rId24"/>
    <p:sldId id="263" r:id="rId25"/>
    <p:sldId id="271" r:id="rId26"/>
    <p:sldId id="272" r:id="rId27"/>
    <p:sldId id="273" r:id="rId28"/>
    <p:sldId id="275" r:id="rId29"/>
    <p:sldId id="274" r:id="rId30"/>
    <p:sldId id="276" r:id="rId31"/>
    <p:sldId id="257" r:id="rId32"/>
    <p:sldId id="277" r:id="rId33"/>
    <p:sldId id="256" r:id="rId34"/>
    <p:sldId id="260" r:id="rId35"/>
    <p:sldId id="258" r:id="rId36"/>
    <p:sldId id="261" r:id="rId37"/>
    <p:sldId id="259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034" autoAdjust="0"/>
  </p:normalViewPr>
  <p:slideViewPr>
    <p:cSldViewPr snapToGrid="0" snapToObjects="1">
      <p:cViewPr varScale="1">
        <p:scale>
          <a:sx n="128" d="100"/>
          <a:sy n="128" d="100"/>
        </p:scale>
        <p:origin x="26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png>
</file>

<file path=ppt/media/image10.png>
</file>

<file path=ppt/media/image100.png>
</file>

<file path=ppt/media/image11.svg>
</file>

<file path=ppt/media/image110.png>
</file>

<file path=ppt/media/image12.png>
</file>

<file path=ppt/media/image120.png>
</file>

<file path=ppt/media/image13.jpe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jpeg>
</file>

<file path=ppt/media/image24.png>
</file>

<file path=ppt/media/image25.jpeg>
</file>

<file path=ppt/media/image25.png>
</file>

<file path=ppt/media/image26.png>
</file>

<file path=ppt/media/image27.png>
</file>

<file path=ppt/media/image28.jpeg>
</file>

<file path=ppt/media/image29.png>
</file>

<file path=ppt/media/image3.jpeg>
</file>

<file path=ppt/media/image30.tiff>
</file>

<file path=ppt/media/image4.png>
</file>

<file path=ppt/media/image40.png>
</file>

<file path=ppt/media/image5.svg>
</file>

<file path=ppt/media/image50.png>
</file>

<file path=ppt/media/image6.png>
</file>

<file path=ppt/media/image60.png>
</file>

<file path=ppt/media/image7.sv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22/02/2022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81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628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3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2022-02-22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0.png"/><Relationship Id="rId42" Type="http://schemas.openxmlformats.org/officeDocument/2006/relationships/image" Target="../media/image220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0.png"/><Relationship Id="rId37" Type="http://schemas.openxmlformats.org/officeDocument/2006/relationships/customXml" Target="../ink/ink17.xml"/><Relationship Id="rId40" Type="http://schemas.openxmlformats.org/officeDocument/2006/relationships/image" Target="../media/image210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0.png"/><Relationship Id="rId36" Type="http://schemas.openxmlformats.org/officeDocument/2006/relationships/image" Target="../media/image190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0.png"/><Relationship Id="rId52" Type="http://schemas.openxmlformats.org/officeDocument/2006/relationships/image" Target="../media/image1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0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25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0.png"/><Relationship Id="rId46" Type="http://schemas.openxmlformats.org/officeDocument/2006/relationships/image" Target="../media/image24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3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21.png"/><Relationship Id="rId9" Type="http://schemas.openxmlformats.org/officeDocument/2006/relationships/image" Target="../media/image13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604557" y="2967336"/>
            <a:ext cx="51700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Big Data Projects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9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849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365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504317" y="2046142"/>
            <a:ext cx="5530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webpage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R Markdown Format for Scientific and Technical Writing • distill">
            <a:extLst>
              <a:ext uri="{FF2B5EF4-FFF2-40B4-BE49-F238E27FC236}">
                <a16:creationId xmlns:a16="http://schemas.microsoft.com/office/drawing/2014/main" id="{13B8DC26-A523-4017-8AB2-6A82C6FED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086" y="4092585"/>
            <a:ext cx="228600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814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LME + blocking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35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2307078">
            <a:off x="5385018" y="3822660"/>
            <a:ext cx="54248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Data Viz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175" y="3888922"/>
            <a:ext cx="2969078" cy="2969078"/>
          </a:xfrm>
          <a:prstGeom prst="rect">
            <a:avLst/>
          </a:prstGeom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90EE7C26-9EF1-4930-BA8C-95B5A9819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171539">
            <a:off x="8455158" y="2016374"/>
            <a:ext cx="3033896" cy="3033896"/>
          </a:xfrm>
          <a:prstGeom prst="rect">
            <a:avLst/>
          </a:prstGeom>
        </p:spPr>
      </p:pic>
      <p:pic>
        <p:nvPicPr>
          <p:cNvPr id="1026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55C23F4F-A5CE-4CA6-BE6C-103EF1402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441" y="2634166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918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Spider outline">
            <a:extLst>
              <a:ext uri="{FF2B5EF4-FFF2-40B4-BE49-F238E27FC236}">
                <a16:creationId xmlns:a16="http://schemas.microsoft.com/office/drawing/2014/main" id="{BDE057D8-B8F9-406D-AAC3-0EF70EB8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8565" y="-131433"/>
            <a:ext cx="3033896" cy="3033896"/>
          </a:xfrm>
          <a:prstGeom prst="rect">
            <a:avLst/>
          </a:prstGeom>
        </p:spPr>
      </p:pic>
      <p:pic>
        <p:nvPicPr>
          <p:cNvPr id="3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AB306040-AEEF-4E69-9202-DDB9E006F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4736">
            <a:off x="1352020" y="69378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28F60A71-EEA2-48C1-9084-A32A42A5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907601">
            <a:off x="472669" y="3199675"/>
            <a:ext cx="3033896" cy="3033896"/>
          </a:xfrm>
          <a:prstGeom prst="rect">
            <a:avLst/>
          </a:prstGeom>
        </p:spPr>
      </p:pic>
      <p:pic>
        <p:nvPicPr>
          <p:cNvPr id="5" name="Picture 4" descr="Christmas Santa Claus Hat PNG Transparent Images | PNG All">
            <a:extLst>
              <a:ext uri="{FF2B5EF4-FFF2-40B4-BE49-F238E27FC236}">
                <a16:creationId xmlns:a16="http://schemas.microsoft.com/office/drawing/2014/main" id="{1E1D1BA2-4139-40EA-BA68-E7B8D7730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1007">
            <a:off x="1576855" y="3855925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Spider outline">
            <a:extLst>
              <a:ext uri="{FF2B5EF4-FFF2-40B4-BE49-F238E27FC236}">
                <a16:creationId xmlns:a16="http://schemas.microsoft.com/office/drawing/2014/main" id="{D654EB00-D4E6-4A9D-95B1-AD642EFA4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983314">
            <a:off x="8802217" y="1716772"/>
            <a:ext cx="3033896" cy="3033896"/>
          </a:xfrm>
          <a:prstGeom prst="rect">
            <a:avLst/>
          </a:prstGeom>
        </p:spPr>
      </p:pic>
      <p:pic>
        <p:nvPicPr>
          <p:cNvPr id="7" name="Picture 6" descr="Christmas Santa Claus Hat PNG Transparent Images | PNG All">
            <a:extLst>
              <a:ext uri="{FF2B5EF4-FFF2-40B4-BE49-F238E27FC236}">
                <a16:creationId xmlns:a16="http://schemas.microsoft.com/office/drawing/2014/main" id="{52A48304-A2E8-4283-AF2B-CA27847D2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74215">
            <a:off x="9746700" y="236700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Spider outline">
            <a:extLst>
              <a:ext uri="{FF2B5EF4-FFF2-40B4-BE49-F238E27FC236}">
                <a16:creationId xmlns:a16="http://schemas.microsoft.com/office/drawing/2014/main" id="{A57AB078-1C12-4FB3-8700-E94559DF6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847772" y="2411742"/>
            <a:ext cx="3033896" cy="3033896"/>
          </a:xfrm>
          <a:prstGeom prst="rect">
            <a:avLst/>
          </a:prstGeom>
        </p:spPr>
      </p:pic>
      <p:pic>
        <p:nvPicPr>
          <p:cNvPr id="9" name="Picture 8" descr="Christmas Santa Claus Hat PNG Transparent Images | PNG All">
            <a:extLst>
              <a:ext uri="{FF2B5EF4-FFF2-40B4-BE49-F238E27FC236}">
                <a16:creationId xmlns:a16="http://schemas.microsoft.com/office/drawing/2014/main" id="{86F023C0-034D-4E6D-BC0C-F25E4F4F9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6819">
            <a:off x="5975129" y="326815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988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35786</TotalTime>
  <Words>262</Words>
  <Application>Microsoft Office PowerPoint</Application>
  <PresentationFormat>Widescreen</PresentationFormat>
  <Paragraphs>204</Paragraphs>
  <Slides>37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58</cp:revision>
  <dcterms:created xsi:type="dcterms:W3CDTF">2018-03-31T22:20:45Z</dcterms:created>
  <dcterms:modified xsi:type="dcterms:W3CDTF">2022-02-22T16:25:32Z</dcterms:modified>
</cp:coreProperties>
</file>

<file path=docProps/thumbnail.jpeg>
</file>